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9"/>
  </p:notesMasterIdLst>
  <p:sldIdLst>
    <p:sldId id="267" r:id="rId2"/>
    <p:sldId id="268" r:id="rId3"/>
    <p:sldId id="266" r:id="rId4"/>
    <p:sldId id="270" r:id="rId5"/>
    <p:sldId id="269" r:id="rId6"/>
    <p:sldId id="271" r:id="rId7"/>
    <p:sldId id="27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0" d="100"/>
          <a:sy n="80" d="100"/>
        </p:scale>
        <p:origin x="10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20151"/>
              </p:ext>
            </p:extLst>
          </p:nvPr>
        </p:nvGraphicFramePr>
        <p:xfrm>
          <a:off x="522515" y="873831"/>
          <a:ext cx="7881257" cy="48302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83473"/>
                <a:gridCol w="2653046"/>
                <a:gridCol w="2644738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José Amador García Ojeda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Primer Tribunal Distrital en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Luis Martin Granados Salinas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Segundo Tribunal Distrital en Torreón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Miguel Ángel Castillo Sarabia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del Sistema Acusatorio y Oral de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Luis Alberto Zamora Contreras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Sandra María Cavazos Berlanga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 y 25-II-2020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Teresita Maithe Avalos Medina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Familiar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 y 26- 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Lucero de la Rosa Guerrero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Penal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25-II- 13-III-2020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 Rosa Pérez Jiménez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Oficial de Partes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Oficialía de Partes de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 y 28-II-2020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Ilsa Magaly Zapata Rodríguez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 y 26-II-2020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Llissely Hernández Zamora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Tercer Tribunal Distrital en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01-III-31-IV-2020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Adriana Margarita Ramos Chavarría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Letrado Civil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26-II-2020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 smtClean="0">
                <a:solidFill>
                  <a:schemeClr val="bg1"/>
                </a:solidFill>
              </a:rPr>
              <a:t>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16725"/>
              </p:ext>
            </p:extLst>
          </p:nvPr>
        </p:nvGraphicFramePr>
        <p:xfrm>
          <a:off x="478971" y="925285"/>
          <a:ext cx="8186058" cy="411504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Miguel Ángel Ramírez Ramos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Magistrado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Tercer Tribunal Distrital en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Integrar pleno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Iván Ortiz Jiménez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Cuarto Tribunal Distrital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Integrar pleno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José Amador García Ojeda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Magistrado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Primer Tribunal Distrital en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Integrar Pleno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Ramiro Recio Ugalde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Sandra Guadalupe Ramírez Rodríguez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Homero Ernesto Salinas Rodríguez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del Sistema Acusatorio y Oral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Lourdes Alejandra Barrera Badillo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Titular de la Unidad de Atención a Solicitudes de Acceso a la Información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Técnica y de Transparencia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06,09 y 10-III-2020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San Juanita Isael Gutiérrez Tijerina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Administrativa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05-06-III-2020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Juana del Carmen Román Alonso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Familiar de Torreón.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03-17-III-2020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3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60483"/>
              </p:ext>
            </p:extLst>
          </p:nvPr>
        </p:nvGraphicFramePr>
        <p:xfrm>
          <a:off x="478971" y="925285"/>
          <a:ext cx="8186058" cy="477259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Mayra Pacheco Balderas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26-28-II-2020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Laura Juanita Ernestina González Rendón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06-III-2020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 María Lozano García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 jurídico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Estatal de Defensoría Publica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04-25-III-2020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Kenia Alejandra Guevara Andrade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Tercero Familiar de Torreón.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06-III-2020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Juan Alberto Moreno Fabián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de Parras de la Fuente.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02-III-2020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Reyna Maribel García Ramos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Letrado Civil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02-III-2020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Mariza Guadalupe Ramírez Chávez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Selene Rosario Tovar Nájera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Nidia Erika Flores Verdeja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Archivo General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02-06-III-2020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Elsa Lucianita Ortega Guzmán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04-06-III-2020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41765"/>
              </p:ext>
            </p:extLst>
          </p:nvPr>
        </p:nvGraphicFramePr>
        <p:xfrm>
          <a:off x="478971" y="925285"/>
          <a:ext cx="8186058" cy="461128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Paul Iracheta Pérez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Penal de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05-06-III-2020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Sesión de consejo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Esmeralda Nakasima Villafuerte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Sexto Auxiliar Familiar de Sabinas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12-13-III-2020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Adriana del Amor Serna Calderón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Penal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11-13-III-2020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Ramiro Recio Ugalde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Karina Quiroz Pérez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Marco Antonio Malacara Patiño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 Jurídico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Estatal de Defensoria Publica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Liliana Lizeth López Flores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 Jurídico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Estatal de Defensoria Publica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Alethea Elizabeth Medina Morales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11-12-III-2020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Magdalena Zamora Bustos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Administrativa de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Alma Rosa Gutiérrez Rodelo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Torreón.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06-III-2020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31003"/>
              </p:ext>
            </p:extLst>
          </p:nvPr>
        </p:nvGraphicFramePr>
        <p:xfrm>
          <a:off x="478971" y="925285"/>
          <a:ext cx="8186058" cy="386487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Adriana Berenice Vásquez Canales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Familiar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11-13-III-2020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Olivia Guadalupe González Herrera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Parras de la Fuente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Carolina Pedroza Ortiz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10-12 y 17-18-III-2020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Luis Alberto Rojo Solar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Vigilante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Control de Vigilancia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 y 12-III-2020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Paul Iracheta Pérez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Penal de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 y 19-III-2020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Sesión de Consejo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Luis Alberto Zamora Contreras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Esmeralda Nakasima Villafuerte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Sexto Auxiliar Familiar de Sabinas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16-30-III-2020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Cristina Aguirre Martínez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Familiar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 y 23 -III-2020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3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68245"/>
              </p:ext>
            </p:extLst>
          </p:nvPr>
        </p:nvGraphicFramePr>
        <p:xfrm>
          <a:off x="478971" y="925285"/>
          <a:ext cx="8186058" cy="48573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Ricardo Aguirre Méndez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Tercero Mercantil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 y 23 -III-2020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Sara María Guerrero Tecuanhuehue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Coordinadora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Medios Alternos de Solución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30-IV- y 06-08-VI-2020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Edgar Enrique Jiménez López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13-30-IV-2020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Nydia Araceli Martínez Castillo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16-III-16-VI-2020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Osvaldo Herrera Alcalá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16-III-15-IX-2020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Cristina Montañez de la Rosa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Defensor Público Penal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Estatal de Defensoría Publica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16-III-16-V-2020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Mario Teniente Martínez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 Jurídico Civil y Familiar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Instituto Estatal de Defensoría Publica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23-27-III-2020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 Lucia Rodríguez Contreras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Cinthia Judith Esquivel Chavarría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Trabajadora 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Cinthya Valeria Núñez Herrera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Torreón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17-20-III-2020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Arturo Alejandro González Zamora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Dirección de Informática de la Oficialía Mayor del Poder Judicial del Estado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21252"/>
              </p:ext>
            </p:extLst>
          </p:nvPr>
        </p:nvGraphicFramePr>
        <p:xfrm>
          <a:off x="478971" y="925285"/>
          <a:ext cx="8186058" cy="218249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Gilberto Sandoval Castillo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Administrativa de Piedras Negras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 y 23 -III-2020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Carlos Rogelio Aguilar Ortiz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del Sistema Acusatorio y Oral de Sabinas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José Ángel Hernández Espinosa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Dirección de Recursos Materiales de la Oficialía Mayor del Poder Judicial del Estado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27-30 –IV y 06- V-2020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Susana Gabriela Treviño Contreras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Familiar de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13-20-III-2020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206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1201</Words>
  <Application>Microsoft Office PowerPoint</Application>
  <PresentationFormat>Presentación en pantalla (4:3)</PresentationFormat>
  <Paragraphs>395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DAVID ADRIAN FLORES RAMIREZ</cp:lastModifiedBy>
  <cp:revision>67</cp:revision>
  <dcterms:created xsi:type="dcterms:W3CDTF">2017-02-28T19:33:47Z</dcterms:created>
  <dcterms:modified xsi:type="dcterms:W3CDTF">2020-05-27T01:09:15Z</dcterms:modified>
</cp:coreProperties>
</file>